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sldIdLst>
    <p:sldId id="257" r:id="rId5"/>
    <p:sldId id="265" r:id="rId6"/>
    <p:sldId id="264" r:id="rId7"/>
    <p:sldId id="258" r:id="rId8"/>
    <p:sldId id="259" r:id="rId9"/>
    <p:sldId id="260" r:id="rId10"/>
    <p:sldId id="261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780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8" descr="A picture containing helmet, headdress&#10;&#10;Description automatically generated">
            <a:extLst>
              <a:ext uri="{FF2B5EF4-FFF2-40B4-BE49-F238E27FC236}">
                <a16:creationId xmlns:a16="http://schemas.microsoft.com/office/drawing/2014/main" id="{B854858F-9611-4B4F-9AB4-508B229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88" y="-141288"/>
            <a:ext cx="12239988" cy="69992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6876" y="4768656"/>
            <a:ext cx="6732895" cy="863998"/>
          </a:xfrm>
        </p:spPr>
        <p:txBody>
          <a:bodyPr/>
          <a:lstStyle/>
          <a:p>
            <a:r>
              <a:rPr lang="en-US" dirty="0"/>
              <a:t>GenCyber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1266092"/>
            <a:ext cx="5928358" cy="4326346"/>
          </a:xfrm>
        </p:spPr>
        <p:txBody>
          <a:bodyPr>
            <a:normAutofit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strategy of putting yourself inside the mindset of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potential attacker that allows you to anticipate attack strategies and defend your systems accordingly.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In order to best protect a student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 data, it is useful to think of potential adversaries and their motivations, such as a student wishing harm on another, a student seeking to modify his own data, and consider possible strategies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breaking physically into an office, breaching a network to obtain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unauthorized access, etc. and build your security strategy accordingly.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9FBF8-BF3B-4C7B-A6E7-5A0AC6ED5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" r="4634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4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B6820-C505-45D7-902E-5DC981DD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047" y="0"/>
            <a:ext cx="494495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B0B0C-AD95-48E7-8B77-BA1A56B1E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5876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4CC3AF-5D3C-4AE7-81F0-027383541D21}"/>
              </a:ext>
            </a:extLst>
          </p:cNvPr>
          <p:cNvSpPr txBox="1"/>
          <p:nvPr/>
        </p:nvSpPr>
        <p:spPr>
          <a:xfrm>
            <a:off x="4158762" y="87924"/>
            <a:ext cx="2989385" cy="659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comprehensive strategy of including multiple layers of security within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system so that if one layer fails, another layer of security is already in place to stop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attack/unauthorized access.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castle is secured by a moat, a drawbridge and guards at the gate.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Your home computer is secured by locks on the door, an alarm system, and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firewall.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Company data is secured by a firewall, passwords, and encryption.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41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5B50F-F760-4BC9-A001-F59A8D90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757" y="0"/>
            <a:ext cx="490572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F34D01-603B-43F6-9059-07C27CD73E68}"/>
              </a:ext>
            </a:extLst>
          </p:cNvPr>
          <p:cNvSpPr txBox="1"/>
          <p:nvPr/>
        </p:nvSpPr>
        <p:spPr>
          <a:xfrm>
            <a:off x="361940" y="728868"/>
            <a:ext cx="6901961" cy="43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strategy of designing information and security systems to be configured and operated as simply as possible; all systems perform best when they have simple designs rather than complex ones.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complex alarm system can have many points of failure, including the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hardware and the software.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complex computer system has many points of access and may be difficult to secure. A simple solution is often the best strategy.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0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B39D7-A9DC-406F-9799-28D566A5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803" y="-108408"/>
            <a:ext cx="49652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99125-DE8C-4C1E-8ADD-7E5304458FBB}"/>
              </a:ext>
            </a:extLst>
          </p:cNvPr>
          <p:cNvSpPr txBox="1"/>
          <p:nvPr/>
        </p:nvSpPr>
        <p:spPr>
          <a:xfrm>
            <a:off x="4993690" y="-108408"/>
            <a:ext cx="7108580" cy="7179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 is not disclosed to individuals, devices, or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processes unless they have been authorized to access the information.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Student grades can only be accessed by specific individuals within the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organization, such as authorized teachers and the principal.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At a hospital, medical information about a patient is protected and only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provided to authorized personnel.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Salary information is typically only available to authorized personnel within a company, such as the supervisor and human resources.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406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61F51-159E-4C66-9CAF-29DFA46E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369" y="103695"/>
            <a:ext cx="488163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EC4DB-3166-471C-813C-9E832B571325}"/>
              </a:ext>
            </a:extLst>
          </p:cNvPr>
          <p:cNvSpPr txBox="1"/>
          <p:nvPr/>
        </p:nvSpPr>
        <p:spPr>
          <a:xfrm>
            <a:off x="145073" y="940777"/>
            <a:ext cx="6989885" cy="5994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 or information systems are accessible and usable upon demand</a:t>
            </a:r>
            <a:r>
              <a:rPr lang="en-US" sz="2400" b="1" dirty="0">
                <a:effectLst/>
                <a:latin typeface="TimesNewRomanPS-BoldMT"/>
                <a:ea typeface="Calibri" panose="020F0502020204030204" pitchFamily="34" charset="0"/>
                <a:cs typeface="TimesNewRomanPS-BoldMT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student’s grades can be viewed by the student and principal and modified by the teacher.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website for a store is allowing orders to be placed and viewed.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banking system is appropriately accessible by both customers and banking employees.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Denial of Service attack can result in a system being unavailable and inaccessible.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45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5AE335-379C-4690-9F5B-AB95AC17F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941033"/>
            <a:ext cx="5928358" cy="4651405"/>
          </a:xfrm>
        </p:spPr>
        <p:txBody>
          <a:bodyPr>
            <a:normAutofit lnSpcReduction="10000"/>
          </a:bodyPr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The property that information, an information system, or a component of a system has not been modified or destroyed in an unauthorized manner.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Student grades are accurate and have not been modified by an unauthorized user.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website is the entity it claims to be.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SymbolMT"/>
                <a:ea typeface="Calibri" panose="020F0502020204030204" pitchFamily="34" charset="0"/>
                <a:cs typeface="SymbolMT"/>
              </a:rPr>
              <a:t>• </a:t>
            </a:r>
            <a:r>
              <a:rPr lang="en-US" sz="2400" dirty="0">
                <a:effectLst/>
                <a:latin typeface="TimesNewRomanPSMT"/>
                <a:ea typeface="Calibri" panose="020F0502020204030204" pitchFamily="34" charset="0"/>
                <a:cs typeface="TimesNewRomanPSMT"/>
              </a:rPr>
              <a:t>A computer system is virus-free and uncompromised.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BA4F4-6ACB-41E4-8EA2-E94D4660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68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7049-385A-2D59-8ACB-DBF9114B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View of the Six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F515B-19B9-6E6B-C94C-292A6980C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4100" dirty="0"/>
              <a:t>Thinking Like an Adversary</a:t>
            </a:r>
          </a:p>
          <a:p>
            <a:r>
              <a:rPr lang="en-US" sz="4100" dirty="0"/>
              <a:t>Defense In Depth</a:t>
            </a:r>
          </a:p>
          <a:p>
            <a:r>
              <a:rPr lang="en-US" sz="4100" dirty="0"/>
              <a:t>Simplicity of Design (Keep it Simple)</a:t>
            </a:r>
          </a:p>
          <a:p>
            <a:r>
              <a:rPr lang="en-US" sz="4100" dirty="0"/>
              <a:t>Confidentiality </a:t>
            </a:r>
          </a:p>
          <a:p>
            <a:r>
              <a:rPr lang="en-US" sz="4100" dirty="0"/>
              <a:t>Integrity</a:t>
            </a:r>
          </a:p>
          <a:p>
            <a:r>
              <a:rPr lang="en-US" sz="4100" dirty="0"/>
              <a:t>Availability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2EF152-EEBA-A502-CDF3-F6F39F1AD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22" y="4314691"/>
            <a:ext cx="6879122" cy="190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88779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71f04a-dd7a-443d-99ed-9707c0e8c5a4" xsi:nil="true"/>
    <lcf76f155ced4ddcb4097134ff3c332f xmlns="4bf670e3-1343-4464-9a0a-77a1d1c7332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F9C48CA503264DAFAE3CC8FDC8873E" ma:contentTypeVersion="11" ma:contentTypeDescription="Create a new document." ma:contentTypeScope="" ma:versionID="cce3ce5873fa6c15e1f26e6c0bc8164c">
  <xsd:schema xmlns:xsd="http://www.w3.org/2001/XMLSchema" xmlns:xs="http://www.w3.org/2001/XMLSchema" xmlns:p="http://schemas.microsoft.com/office/2006/metadata/properties" xmlns:ns2="4bf670e3-1343-4464-9a0a-77a1d1c73322" xmlns:ns3="6571f04a-dd7a-443d-99ed-9707c0e8c5a4" targetNamespace="http://schemas.microsoft.com/office/2006/metadata/properties" ma:root="true" ma:fieldsID="a8182d11d1ee347b9e1762e7d9854590" ns2:_="" ns3:_="">
    <xsd:import namespace="4bf670e3-1343-4464-9a0a-77a1d1c73322"/>
    <xsd:import namespace="6571f04a-dd7a-443d-99ed-9707c0e8c5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670e3-1343-4464-9a0a-77a1d1c733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5a9afa-61c7-4e96-8bec-901bd18877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1f04a-dd7a-443d-99ed-9707c0e8c5a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faf7ae1-512b-40b8-abcf-79249fe357cd}" ma:internalName="TaxCatchAll" ma:showField="CatchAllData" ma:web="6571f04a-dd7a-443d-99ed-9707c0e8c5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E8681B-73EA-44CA-81B7-B7434A26EBB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4844eda0-2d20-40c4-9635-0e999ff8572c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4FEC021-6F6F-475F-BBDC-0105461E918A}"/>
</file>

<file path=customXml/itemProps3.xml><?xml version="1.0" encoding="utf-8"?>
<ds:datastoreItem xmlns:ds="http://schemas.openxmlformats.org/officeDocument/2006/customXml" ds:itemID="{AF2CB788-9A3B-4EF3-B4D4-59A3D9599F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507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Gill Sans MT</vt:lpstr>
      <vt:lpstr>SymbolMT</vt:lpstr>
      <vt:lpstr>Times New Roman</vt:lpstr>
      <vt:lpstr>TimesNewRomanPS-BoldMT</vt:lpstr>
      <vt:lpstr>TimesNewRomanPSMT</vt:lpstr>
      <vt:lpstr>Parcel</vt:lpstr>
      <vt:lpstr>GenCyber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View of the Six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GenCyber Concepts</dc:title>
  <dc:creator>Valarie McLain</dc:creator>
  <cp:lastModifiedBy>Anup Parajuli</cp:lastModifiedBy>
  <cp:revision>13</cp:revision>
  <cp:lastPrinted>2020-07-10T20:34:28Z</cp:lastPrinted>
  <dcterms:created xsi:type="dcterms:W3CDTF">2020-07-10T00:14:10Z</dcterms:created>
  <dcterms:modified xsi:type="dcterms:W3CDTF">2024-06-10T03:09:55Z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0x01010056F9C48CA503264DAFAE3CC8FDC8873E</vt:lpwstr>
  </property>
</Properties>
</file>